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</p:sldIdLst>
  <p:sldSz cx="14630400" cy="8229600"/>
  <p:notesSz cx="8229600" cy="146304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Saira Medium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7725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1876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smineZein/3D-Runner.gi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6590"/>
            <a:ext cx="76157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3Runner – Final Presentation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3D Endless Runner Game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Graphics Course Final Project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Team Members: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Yasmine Zeineldin – 320230084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Amnah Hossam – 320230082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Yousef Warshana – 320230192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6590"/>
            <a:ext cx="69461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Tools &amp; Technologies Used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Game Engine: Unity 6 (6000.2.14f1)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Programming Language: C#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IDE: Visual Studio / VS Code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Version Control: GitHub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Project Link: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u="sng" dirty="0">
                <a:solidFill>
                  <a:srgbClr val="FC8337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https://github.com/YasmineZein/3D-Runner.git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043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Team Contributions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51810"/>
            <a:ext cx="9866189" cy="1243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850"/>
              </a:lnSpc>
              <a:buSzPct val="100000"/>
              <a:buFont typeface="Wingdings" panose="05000000000000000000" pitchFamily="2" charset="2"/>
              <a:buChar char="«"/>
            </a:pPr>
            <a:r>
              <a:rPr lang="en-US" sz="2000" dirty="0">
                <a:solidFill>
                  <a:schemeClr val="bg2"/>
                </a:solidFill>
                <a:latin typeface="+mj-lt"/>
                <a:ea typeface="Roboto" pitchFamily="34" charset="-122"/>
                <a:cs typeface="Roboto" pitchFamily="34" charset="-120"/>
              </a:rPr>
              <a:t>Yasmine </a:t>
            </a:r>
            <a:r>
              <a:rPr lang="en-US" sz="2000" dirty="0" err="1">
                <a:solidFill>
                  <a:schemeClr val="bg2"/>
                </a:solidFill>
                <a:latin typeface="+mj-lt"/>
                <a:ea typeface="Roboto" pitchFamily="34" charset="-122"/>
                <a:cs typeface="Roboto" pitchFamily="34" charset="-120"/>
              </a:rPr>
              <a:t>Zeineldin</a:t>
            </a:r>
            <a:r>
              <a:rPr lang="en-US" sz="2000" dirty="0">
                <a:solidFill>
                  <a:schemeClr val="bg2"/>
                </a:solidFill>
                <a:latin typeface="+mj-lt"/>
                <a:ea typeface="Roboto" pitchFamily="34" charset="-122"/>
                <a:cs typeface="Roboto" pitchFamily="34" charset="-120"/>
              </a:rPr>
              <a:t> AID section 2: </a:t>
            </a:r>
          </a:p>
          <a:p>
            <a:pPr lvl="1">
              <a:lnSpc>
                <a:spcPts val="2850"/>
              </a:lnSpc>
              <a:buSzPct val="100000"/>
            </a:pPr>
            <a:r>
              <a:rPr lang="en-US" sz="2000" dirty="0">
                <a:solidFill>
                  <a:schemeClr val="bg2"/>
                </a:solidFill>
                <a:latin typeface="+mj-lt"/>
              </a:rPr>
              <a:t>Game Management &amp; Scoring System </a:t>
            </a:r>
          </a:p>
          <a:p>
            <a:pPr lvl="1">
              <a:lnSpc>
                <a:spcPts val="2850"/>
              </a:lnSpc>
              <a:buSzPct val="100000"/>
            </a:pPr>
            <a:r>
              <a:rPr lang="en-US" sz="2000" dirty="0">
                <a:solidFill>
                  <a:schemeClr val="bg2"/>
                </a:solidFill>
                <a:latin typeface="+mj-lt"/>
              </a:rPr>
              <a:t>overall game control, obstacle spawning, score calculation, and high score persistence.</a:t>
            </a:r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E1DF004B-49A8-485D-8AC8-C09E0D74DD82}"/>
              </a:ext>
            </a:extLst>
          </p:cNvPr>
          <p:cNvSpPr/>
          <p:nvPr/>
        </p:nvSpPr>
        <p:spPr>
          <a:xfrm>
            <a:off x="793790" y="4833913"/>
            <a:ext cx="9866189" cy="1243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850"/>
              </a:lnSpc>
              <a:buSzPct val="100000"/>
              <a:buFont typeface="Wingdings" panose="05000000000000000000" pitchFamily="2" charset="2"/>
              <a:buChar char="«"/>
            </a:pPr>
            <a:r>
              <a:rPr lang="en-US" sz="2000" dirty="0">
                <a:solidFill>
                  <a:schemeClr val="bg2"/>
                </a:solidFill>
                <a:latin typeface="+mj-lt"/>
                <a:ea typeface="Roboto" pitchFamily="34" charset="-122"/>
                <a:cs typeface="Roboto" pitchFamily="34" charset="-120"/>
              </a:rPr>
              <a:t>Amnah </a:t>
            </a:r>
            <a:r>
              <a:rPr lang="en-US" sz="2000" dirty="0" err="1">
                <a:solidFill>
                  <a:schemeClr val="bg2"/>
                </a:solidFill>
                <a:latin typeface="+mj-lt"/>
                <a:ea typeface="Roboto" pitchFamily="34" charset="-122"/>
                <a:cs typeface="Roboto" pitchFamily="34" charset="-120"/>
              </a:rPr>
              <a:t>ElKheshen</a:t>
            </a:r>
            <a:r>
              <a:rPr lang="en-US" sz="2000" dirty="0">
                <a:solidFill>
                  <a:schemeClr val="bg2"/>
                </a:solidFill>
                <a:latin typeface="+mj-lt"/>
                <a:ea typeface="Roboto" pitchFamily="34" charset="-122"/>
                <a:cs typeface="Roboto" pitchFamily="34" charset="-120"/>
              </a:rPr>
              <a:t> CNC section 1: </a:t>
            </a:r>
          </a:p>
          <a:p>
            <a:pPr lvl="1">
              <a:lnSpc>
                <a:spcPts val="2850"/>
              </a:lnSpc>
              <a:buSzPct val="100000"/>
            </a:pPr>
            <a:r>
              <a:rPr lang="en-US" sz="2000" dirty="0">
                <a:solidFill>
                  <a:schemeClr val="bg2"/>
                </a:solidFill>
              </a:rPr>
              <a:t>UI, Scene Control &amp; scene reloading, </a:t>
            </a:r>
          </a:p>
          <a:p>
            <a:pPr lvl="1">
              <a:lnSpc>
                <a:spcPts val="2850"/>
              </a:lnSpc>
              <a:buSzPct val="100000"/>
            </a:pPr>
            <a:r>
              <a:rPr lang="en-US" sz="2000" dirty="0">
                <a:solidFill>
                  <a:schemeClr val="bg2"/>
                </a:solidFill>
              </a:rPr>
              <a:t>level navigation, UI interactions, obstacle movement, and game-over detection.</a:t>
            </a:r>
            <a:endParaRPr lang="en-US" sz="2000" dirty="0">
              <a:solidFill>
                <a:schemeClr val="bg2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Team Contributions</a:t>
            </a:r>
            <a:endParaRPr lang="en-US" sz="445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B4CF598D-4E4C-45BF-8D69-5E773AB8AED6}"/>
              </a:ext>
            </a:extLst>
          </p:cNvPr>
          <p:cNvSpPr/>
          <p:nvPr/>
        </p:nvSpPr>
        <p:spPr>
          <a:xfrm>
            <a:off x="793790" y="4003734"/>
            <a:ext cx="9866189" cy="1243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SzPct val="100000"/>
              <a:buFont typeface="Wingdings" panose="05000000000000000000" pitchFamily="2" charset="2"/>
              <a:buChar char="«"/>
            </a:pPr>
            <a:r>
              <a:rPr lang="en-US" sz="2000" dirty="0">
                <a:solidFill>
                  <a:schemeClr val="bg2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Yousef </a:t>
            </a:r>
            <a:r>
              <a:rPr lang="en-US" sz="2000" dirty="0" err="1">
                <a:solidFill>
                  <a:schemeClr val="bg2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Warshana</a:t>
            </a:r>
            <a:r>
              <a:rPr lang="en-US" sz="2000" dirty="0">
                <a:solidFill>
                  <a:schemeClr val="bg2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CNC section 4:</a:t>
            </a:r>
            <a:endParaRPr lang="en-US" sz="2000" dirty="0">
              <a:solidFill>
                <a:schemeClr val="bg2"/>
              </a:solidFill>
              <a:latin typeface="+mj-lt"/>
              <a:ea typeface="Roboto" pitchFamily="34" charset="-122"/>
              <a:cs typeface="Roboto" pitchFamily="34" charset="-120"/>
            </a:endParaRPr>
          </a:p>
          <a:p>
            <a:pPr lvl="1">
              <a:lnSpc>
                <a:spcPts val="2850"/>
              </a:lnSpc>
              <a:buSzPct val="100000"/>
            </a:pPr>
            <a:r>
              <a:rPr lang="en-US" sz="2000" dirty="0">
                <a:solidFill>
                  <a:schemeClr val="bg2"/>
                </a:solidFill>
              </a:rPr>
              <a:t>Player Mechanics &amp; Physics </a:t>
            </a:r>
          </a:p>
          <a:p>
            <a:pPr lvl="1">
              <a:lnSpc>
                <a:spcPts val="2850"/>
              </a:lnSpc>
              <a:buSzPct val="100000"/>
            </a:pPr>
            <a:r>
              <a:rPr lang="en-US" sz="2000" dirty="0">
                <a:solidFill>
                  <a:schemeClr val="bg2"/>
                </a:solidFill>
              </a:rPr>
              <a:t>player movement, jumping logic, collision with the ground, and physics-based behavior..</a:t>
            </a:r>
            <a:endParaRPr lang="en-US" sz="2000" dirty="0">
              <a:solidFill>
                <a:schemeClr val="bg2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4869" y="303223"/>
            <a:ext cx="28406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Gameplay:</a:t>
            </a:r>
            <a:endParaRPr lang="en-US" sz="4450" dirty="0"/>
          </a:p>
        </p:txBody>
      </p:sp>
      <p:pic>
        <p:nvPicPr>
          <p:cNvPr id="8" name="Recording 2025-12-28 180136">
            <a:hlinkClick r:id="" action="ppaction://media"/>
            <a:extLst>
              <a:ext uri="{FF2B5EF4-FFF2-40B4-BE49-F238E27FC236}">
                <a16:creationId xmlns:a16="http://schemas.microsoft.com/office/drawing/2014/main" id="{4E417ECD-5DC4-4FFE-8571-08ED8A4A6F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41362" y="1012002"/>
            <a:ext cx="11547676" cy="649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77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37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76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Complete 3D endless runner game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Implements core graphics techniques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simplicity and performance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teamwork and clear division of roles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AFCC115-DC2F-4F2E-A6CC-97FB887B5D43}"/>
              </a:ext>
            </a:extLst>
          </p:cNvPr>
          <p:cNvSpPr/>
          <p:nvPr/>
        </p:nvSpPr>
        <p:spPr>
          <a:xfrm rot="926704">
            <a:off x="2935106" y="4172166"/>
            <a:ext cx="10514676" cy="2706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138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THANK YOU &lt;3</a:t>
            </a:r>
            <a:endParaRPr lang="en-US" sz="13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B607E3-44C2-4CBF-911C-1E53D6374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02292" y="-372887"/>
            <a:ext cx="4082066" cy="408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221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6590"/>
            <a:ext cx="72505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Game Overview &amp; Objective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Overview: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3Runner is a fast-paced 3D endless runner game developed using Unity 6.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Objective: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Control a cube and survive as long as possible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Jump over incoming spikes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Achieve the highest score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7689"/>
            <a:ext cx="68882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Core Gameplay Mechanics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Endless gameplay loop with no fixed end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Procedural obstacle spawning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Spikes spawn at random intervals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Random spike heights increase challenge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Score increases based on survival time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7689"/>
            <a:ext cx="69840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Player Controls &amp; Systems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Keyboard-based movement and jumping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Collision detection with obstacles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Game Over triggered on collision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score saved using PlayerPrefs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Restart and quit system implemented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25491"/>
            <a:ext cx="79093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Live Gameplay Demonstration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878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During the demo we will show: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Player movement and jumping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Procedural spike spawning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Score increasing over time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Game Over screen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score persistence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8410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 Again functionality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80692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Graphics Techniques – Lighting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Directional Light used to simulate sunlight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consistent lighting across the scene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Global Volume post-processing applied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Enhances contrast and overall visual clarity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79002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Graphics Techniques – Camera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Fixed side-scrolling camera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Camera follows player with constant offset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Smooth camera behavior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Ensures player and obstacles remain visible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7689"/>
            <a:ext cx="113310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Graphics Techniques – Materials &amp; Textures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 materials applied to all objects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Green cube for player visibility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Orange ground for contrast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 spikes to indicate danger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clarity and readability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93302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Graphics Techniques – UI Animation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Game Over UI includes animations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Scale animation using Transform LocalScale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Smooth appearance of Play Again button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Score text animated for emphasis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423</Words>
  <Application>Microsoft Office PowerPoint</Application>
  <PresentationFormat>Custom</PresentationFormat>
  <Paragraphs>94</Paragraphs>
  <Slides>15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 Light</vt:lpstr>
      <vt:lpstr>Saira Medium</vt:lpstr>
      <vt:lpstr>Wingdings</vt:lpstr>
      <vt:lpstr>Roboto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Amnah H. Ahmed</dc:creator>
  <cp:lastModifiedBy>Amnah H. Ahmed</cp:lastModifiedBy>
  <cp:revision>6</cp:revision>
  <dcterms:created xsi:type="dcterms:W3CDTF">2025-12-28T20:37:09Z</dcterms:created>
  <dcterms:modified xsi:type="dcterms:W3CDTF">2025-12-28T21:54:22Z</dcterms:modified>
</cp:coreProperties>
</file>